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notesMasterIdLst>
    <p:notesMasterId r:id="rId3"/>
  </p:notesMasterIdLst>
  <p:sldIdLst>
    <p:sldId id="256" r:id="rId2"/>
  </p:sldIdLst>
  <p:sldSz cx="20104100" cy="15113000"/>
  <p:notesSz cx="20104100" cy="15113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564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8712200" cy="7572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1387138" y="0"/>
            <a:ext cx="8712200" cy="7572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EFCD37-9AE4-41B3-9023-473B6304BCA0}" type="datetimeFigureOut">
              <a:rPr lang="en-US" smtClean="0"/>
              <a:t>Mon 05/06/2019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659563" y="1889125"/>
            <a:ext cx="6784975" cy="5100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2009775" y="7273925"/>
            <a:ext cx="16084550" cy="59499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4355763"/>
            <a:ext cx="8712200" cy="7572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1387138" y="14355763"/>
            <a:ext cx="8712200" cy="7572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BC91E4-473D-4CCA-B850-3AAB755968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978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BC91E4-473D-4CCA-B850-3AAB755968C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9272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3013" y="2473355"/>
            <a:ext cx="15078075" cy="5261563"/>
          </a:xfrm>
        </p:spPr>
        <p:txBody>
          <a:bodyPr anchor="b"/>
          <a:lstStyle>
            <a:lvl1pPr algn="ctr">
              <a:defRPr sz="9894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3013" y="7937824"/>
            <a:ext cx="15078075" cy="3648809"/>
          </a:xfrm>
        </p:spPr>
        <p:txBody>
          <a:bodyPr/>
          <a:lstStyle>
            <a:lvl1pPr marL="0" indent="0" algn="ctr">
              <a:buNone/>
              <a:defRPr sz="3958"/>
            </a:lvl1pPr>
            <a:lvl2pPr marL="753923" indent="0" algn="ctr">
              <a:buNone/>
              <a:defRPr sz="3298"/>
            </a:lvl2pPr>
            <a:lvl3pPr marL="1507846" indent="0" algn="ctr">
              <a:buNone/>
              <a:defRPr sz="2968"/>
            </a:lvl3pPr>
            <a:lvl4pPr marL="2261768" indent="0" algn="ctr">
              <a:buNone/>
              <a:defRPr sz="2638"/>
            </a:lvl4pPr>
            <a:lvl5pPr marL="3015691" indent="0" algn="ctr">
              <a:buNone/>
              <a:defRPr sz="2638"/>
            </a:lvl5pPr>
            <a:lvl6pPr marL="3769614" indent="0" algn="ctr">
              <a:buNone/>
              <a:defRPr sz="2638"/>
            </a:lvl6pPr>
            <a:lvl7pPr marL="4523537" indent="0" algn="ctr">
              <a:buNone/>
              <a:defRPr sz="2638"/>
            </a:lvl7pPr>
            <a:lvl8pPr marL="5277460" indent="0" algn="ctr">
              <a:buNone/>
              <a:defRPr sz="2638"/>
            </a:lvl8pPr>
            <a:lvl9pPr marL="6031382" indent="0" algn="ctr">
              <a:buNone/>
              <a:defRPr sz="2638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Mon 05/06/2019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915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Mon 05/06/2019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450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4386996" y="804627"/>
            <a:ext cx="4334947" cy="1280756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82157" y="804627"/>
            <a:ext cx="12753538" cy="1280756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Mon 05/06/2019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399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Mon 05/06/2019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098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86" y="3767757"/>
            <a:ext cx="17339786" cy="6286587"/>
          </a:xfrm>
        </p:spPr>
        <p:txBody>
          <a:bodyPr anchor="b"/>
          <a:lstStyle>
            <a:lvl1pPr>
              <a:defRPr sz="9894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86" y="10113818"/>
            <a:ext cx="17339786" cy="3305968"/>
          </a:xfrm>
        </p:spPr>
        <p:txBody>
          <a:bodyPr/>
          <a:lstStyle>
            <a:lvl1pPr marL="0" indent="0">
              <a:buNone/>
              <a:defRPr sz="3958">
                <a:solidFill>
                  <a:schemeClr val="tx1">
                    <a:tint val="75000"/>
                  </a:schemeClr>
                </a:solidFill>
              </a:defRPr>
            </a:lvl1pPr>
            <a:lvl2pPr marL="753923" indent="0">
              <a:buNone/>
              <a:defRPr sz="3298">
                <a:solidFill>
                  <a:schemeClr val="tx1">
                    <a:tint val="75000"/>
                  </a:schemeClr>
                </a:solidFill>
              </a:defRPr>
            </a:lvl2pPr>
            <a:lvl3pPr marL="1507846" indent="0">
              <a:buNone/>
              <a:defRPr sz="2968">
                <a:solidFill>
                  <a:schemeClr val="tx1">
                    <a:tint val="75000"/>
                  </a:schemeClr>
                </a:solidFill>
              </a:defRPr>
            </a:lvl3pPr>
            <a:lvl4pPr marL="2261768" indent="0">
              <a:buNone/>
              <a:defRPr sz="2638">
                <a:solidFill>
                  <a:schemeClr val="tx1">
                    <a:tint val="75000"/>
                  </a:schemeClr>
                </a:solidFill>
              </a:defRPr>
            </a:lvl4pPr>
            <a:lvl5pPr marL="3015691" indent="0">
              <a:buNone/>
              <a:defRPr sz="2638">
                <a:solidFill>
                  <a:schemeClr val="tx1">
                    <a:tint val="75000"/>
                  </a:schemeClr>
                </a:solidFill>
              </a:defRPr>
            </a:lvl5pPr>
            <a:lvl6pPr marL="3769614" indent="0">
              <a:buNone/>
              <a:defRPr sz="2638">
                <a:solidFill>
                  <a:schemeClr val="tx1">
                    <a:tint val="75000"/>
                  </a:schemeClr>
                </a:solidFill>
              </a:defRPr>
            </a:lvl6pPr>
            <a:lvl7pPr marL="4523537" indent="0">
              <a:buNone/>
              <a:defRPr sz="2638">
                <a:solidFill>
                  <a:schemeClr val="tx1">
                    <a:tint val="75000"/>
                  </a:schemeClr>
                </a:solidFill>
              </a:defRPr>
            </a:lvl7pPr>
            <a:lvl8pPr marL="5277460" indent="0">
              <a:buNone/>
              <a:defRPr sz="2638">
                <a:solidFill>
                  <a:schemeClr val="tx1">
                    <a:tint val="75000"/>
                  </a:schemeClr>
                </a:solidFill>
              </a:defRPr>
            </a:lvl8pPr>
            <a:lvl9pPr marL="6031382" indent="0">
              <a:buNone/>
              <a:defRPr sz="263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Mon 05/06/2019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821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82157" y="4023136"/>
            <a:ext cx="8544243" cy="95890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177700" y="4023136"/>
            <a:ext cx="8544243" cy="95890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Mon 05/06/2019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145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4776" y="804628"/>
            <a:ext cx="17339786" cy="292114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84776" y="3704785"/>
            <a:ext cx="8504976" cy="1815658"/>
          </a:xfrm>
        </p:spPr>
        <p:txBody>
          <a:bodyPr anchor="b"/>
          <a:lstStyle>
            <a:lvl1pPr marL="0" indent="0">
              <a:buNone/>
              <a:defRPr sz="3958" b="1"/>
            </a:lvl1pPr>
            <a:lvl2pPr marL="753923" indent="0">
              <a:buNone/>
              <a:defRPr sz="3298" b="1"/>
            </a:lvl2pPr>
            <a:lvl3pPr marL="1507846" indent="0">
              <a:buNone/>
              <a:defRPr sz="2968" b="1"/>
            </a:lvl3pPr>
            <a:lvl4pPr marL="2261768" indent="0">
              <a:buNone/>
              <a:defRPr sz="2638" b="1"/>
            </a:lvl4pPr>
            <a:lvl5pPr marL="3015691" indent="0">
              <a:buNone/>
              <a:defRPr sz="2638" b="1"/>
            </a:lvl5pPr>
            <a:lvl6pPr marL="3769614" indent="0">
              <a:buNone/>
              <a:defRPr sz="2638" b="1"/>
            </a:lvl6pPr>
            <a:lvl7pPr marL="4523537" indent="0">
              <a:buNone/>
              <a:defRPr sz="2638" b="1"/>
            </a:lvl7pPr>
            <a:lvl8pPr marL="5277460" indent="0">
              <a:buNone/>
              <a:defRPr sz="2638" b="1"/>
            </a:lvl8pPr>
            <a:lvl9pPr marL="6031382" indent="0">
              <a:buNone/>
              <a:defRPr sz="2638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84776" y="5520443"/>
            <a:ext cx="8504976" cy="81197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177701" y="3704785"/>
            <a:ext cx="8546861" cy="1815658"/>
          </a:xfrm>
        </p:spPr>
        <p:txBody>
          <a:bodyPr anchor="b"/>
          <a:lstStyle>
            <a:lvl1pPr marL="0" indent="0">
              <a:buNone/>
              <a:defRPr sz="3958" b="1"/>
            </a:lvl1pPr>
            <a:lvl2pPr marL="753923" indent="0">
              <a:buNone/>
              <a:defRPr sz="3298" b="1"/>
            </a:lvl2pPr>
            <a:lvl3pPr marL="1507846" indent="0">
              <a:buNone/>
              <a:defRPr sz="2968" b="1"/>
            </a:lvl3pPr>
            <a:lvl4pPr marL="2261768" indent="0">
              <a:buNone/>
              <a:defRPr sz="2638" b="1"/>
            </a:lvl4pPr>
            <a:lvl5pPr marL="3015691" indent="0">
              <a:buNone/>
              <a:defRPr sz="2638" b="1"/>
            </a:lvl5pPr>
            <a:lvl6pPr marL="3769614" indent="0">
              <a:buNone/>
              <a:defRPr sz="2638" b="1"/>
            </a:lvl6pPr>
            <a:lvl7pPr marL="4523537" indent="0">
              <a:buNone/>
              <a:defRPr sz="2638" b="1"/>
            </a:lvl7pPr>
            <a:lvl8pPr marL="5277460" indent="0">
              <a:buNone/>
              <a:defRPr sz="2638" b="1"/>
            </a:lvl8pPr>
            <a:lvl9pPr marL="6031382" indent="0">
              <a:buNone/>
              <a:defRPr sz="2638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177701" y="5520443"/>
            <a:ext cx="8546861" cy="81197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Mon 05/06/2019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477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Mon 05/06/2019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106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Mon 05/06/2019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415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4776" y="1007533"/>
            <a:ext cx="6484095" cy="3526367"/>
          </a:xfrm>
        </p:spPr>
        <p:txBody>
          <a:bodyPr anchor="b"/>
          <a:lstStyle>
            <a:lvl1pPr>
              <a:defRPr sz="5277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46861" y="2175993"/>
            <a:ext cx="10177701" cy="10740025"/>
          </a:xfrm>
        </p:spPr>
        <p:txBody>
          <a:bodyPr/>
          <a:lstStyle>
            <a:lvl1pPr>
              <a:defRPr sz="5277"/>
            </a:lvl1pPr>
            <a:lvl2pPr>
              <a:defRPr sz="4617"/>
            </a:lvl2pPr>
            <a:lvl3pPr>
              <a:defRPr sz="3958"/>
            </a:lvl3pPr>
            <a:lvl4pPr>
              <a:defRPr sz="3298"/>
            </a:lvl4pPr>
            <a:lvl5pPr>
              <a:defRPr sz="3298"/>
            </a:lvl5pPr>
            <a:lvl6pPr>
              <a:defRPr sz="3298"/>
            </a:lvl6pPr>
            <a:lvl7pPr>
              <a:defRPr sz="3298"/>
            </a:lvl7pPr>
            <a:lvl8pPr>
              <a:defRPr sz="3298"/>
            </a:lvl8pPr>
            <a:lvl9pPr>
              <a:defRPr sz="3298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84776" y="4533900"/>
            <a:ext cx="6484095" cy="8399611"/>
          </a:xfrm>
        </p:spPr>
        <p:txBody>
          <a:bodyPr/>
          <a:lstStyle>
            <a:lvl1pPr marL="0" indent="0">
              <a:buNone/>
              <a:defRPr sz="2638"/>
            </a:lvl1pPr>
            <a:lvl2pPr marL="753923" indent="0">
              <a:buNone/>
              <a:defRPr sz="2309"/>
            </a:lvl2pPr>
            <a:lvl3pPr marL="1507846" indent="0">
              <a:buNone/>
              <a:defRPr sz="1979"/>
            </a:lvl3pPr>
            <a:lvl4pPr marL="2261768" indent="0">
              <a:buNone/>
              <a:defRPr sz="1649"/>
            </a:lvl4pPr>
            <a:lvl5pPr marL="3015691" indent="0">
              <a:buNone/>
              <a:defRPr sz="1649"/>
            </a:lvl5pPr>
            <a:lvl6pPr marL="3769614" indent="0">
              <a:buNone/>
              <a:defRPr sz="1649"/>
            </a:lvl6pPr>
            <a:lvl7pPr marL="4523537" indent="0">
              <a:buNone/>
              <a:defRPr sz="1649"/>
            </a:lvl7pPr>
            <a:lvl8pPr marL="5277460" indent="0">
              <a:buNone/>
              <a:defRPr sz="1649"/>
            </a:lvl8pPr>
            <a:lvl9pPr marL="6031382" indent="0">
              <a:buNone/>
              <a:defRPr sz="1649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Mon 05/06/2019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181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4776" y="1007533"/>
            <a:ext cx="6484095" cy="3526367"/>
          </a:xfrm>
        </p:spPr>
        <p:txBody>
          <a:bodyPr anchor="b"/>
          <a:lstStyle>
            <a:lvl1pPr>
              <a:defRPr sz="5277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546861" y="2175993"/>
            <a:ext cx="10177701" cy="10740025"/>
          </a:xfrm>
        </p:spPr>
        <p:txBody>
          <a:bodyPr/>
          <a:lstStyle>
            <a:lvl1pPr marL="0" indent="0">
              <a:buNone/>
              <a:defRPr sz="5277"/>
            </a:lvl1pPr>
            <a:lvl2pPr marL="753923" indent="0">
              <a:buNone/>
              <a:defRPr sz="4617"/>
            </a:lvl2pPr>
            <a:lvl3pPr marL="1507846" indent="0">
              <a:buNone/>
              <a:defRPr sz="3958"/>
            </a:lvl3pPr>
            <a:lvl4pPr marL="2261768" indent="0">
              <a:buNone/>
              <a:defRPr sz="3298"/>
            </a:lvl4pPr>
            <a:lvl5pPr marL="3015691" indent="0">
              <a:buNone/>
              <a:defRPr sz="3298"/>
            </a:lvl5pPr>
            <a:lvl6pPr marL="3769614" indent="0">
              <a:buNone/>
              <a:defRPr sz="3298"/>
            </a:lvl6pPr>
            <a:lvl7pPr marL="4523537" indent="0">
              <a:buNone/>
              <a:defRPr sz="3298"/>
            </a:lvl7pPr>
            <a:lvl8pPr marL="5277460" indent="0">
              <a:buNone/>
              <a:defRPr sz="3298"/>
            </a:lvl8pPr>
            <a:lvl9pPr marL="6031382" indent="0">
              <a:buNone/>
              <a:defRPr sz="3298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84776" y="4533900"/>
            <a:ext cx="6484095" cy="8399611"/>
          </a:xfrm>
        </p:spPr>
        <p:txBody>
          <a:bodyPr/>
          <a:lstStyle>
            <a:lvl1pPr marL="0" indent="0">
              <a:buNone/>
              <a:defRPr sz="2638"/>
            </a:lvl1pPr>
            <a:lvl2pPr marL="753923" indent="0">
              <a:buNone/>
              <a:defRPr sz="2309"/>
            </a:lvl2pPr>
            <a:lvl3pPr marL="1507846" indent="0">
              <a:buNone/>
              <a:defRPr sz="1979"/>
            </a:lvl3pPr>
            <a:lvl4pPr marL="2261768" indent="0">
              <a:buNone/>
              <a:defRPr sz="1649"/>
            </a:lvl4pPr>
            <a:lvl5pPr marL="3015691" indent="0">
              <a:buNone/>
              <a:defRPr sz="1649"/>
            </a:lvl5pPr>
            <a:lvl6pPr marL="3769614" indent="0">
              <a:buNone/>
              <a:defRPr sz="1649"/>
            </a:lvl6pPr>
            <a:lvl7pPr marL="4523537" indent="0">
              <a:buNone/>
              <a:defRPr sz="1649"/>
            </a:lvl7pPr>
            <a:lvl8pPr marL="5277460" indent="0">
              <a:buNone/>
              <a:defRPr sz="1649"/>
            </a:lvl8pPr>
            <a:lvl9pPr marL="6031382" indent="0">
              <a:buNone/>
              <a:defRPr sz="1649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Mon 05/06/2019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468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82157" y="804628"/>
            <a:ext cx="17339786" cy="29211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82157" y="4023136"/>
            <a:ext cx="17339786" cy="95890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82157" y="14007513"/>
            <a:ext cx="4523423" cy="8046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97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Mon 05/06/2019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659483" y="14007513"/>
            <a:ext cx="6785134" cy="8046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97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4198520" y="14007513"/>
            <a:ext cx="4523423" cy="8046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97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336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xStyles>
    <p:titleStyle>
      <a:lvl1pPr algn="l" defTabSz="1507846" rtl="0" eaLnBrk="1" latinLnBrk="0" hangingPunct="1">
        <a:lnSpc>
          <a:spcPct val="90000"/>
        </a:lnSpc>
        <a:spcBef>
          <a:spcPct val="0"/>
        </a:spcBef>
        <a:buNone/>
        <a:defRPr sz="725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6961" indent="-376961" algn="l" defTabSz="1507846" rtl="0" eaLnBrk="1" latinLnBrk="0" hangingPunct="1">
        <a:lnSpc>
          <a:spcPct val="90000"/>
        </a:lnSpc>
        <a:spcBef>
          <a:spcPts val="1649"/>
        </a:spcBef>
        <a:buFont typeface="Arial" panose="020B0604020202020204" pitchFamily="34" charset="0"/>
        <a:buChar char="•"/>
        <a:defRPr sz="4617" kern="1200">
          <a:solidFill>
            <a:schemeClr val="tx1"/>
          </a:solidFill>
          <a:latin typeface="+mn-lt"/>
          <a:ea typeface="+mn-ea"/>
          <a:cs typeface="+mn-cs"/>
        </a:defRPr>
      </a:lvl1pPr>
      <a:lvl2pPr marL="1130884" indent="-376961" algn="l" defTabSz="1507846" rtl="0" eaLnBrk="1" latinLnBrk="0" hangingPunct="1">
        <a:lnSpc>
          <a:spcPct val="90000"/>
        </a:lnSpc>
        <a:spcBef>
          <a:spcPts val="824"/>
        </a:spcBef>
        <a:buFont typeface="Arial" panose="020B0604020202020204" pitchFamily="34" charset="0"/>
        <a:buChar char="•"/>
        <a:defRPr sz="3958" kern="1200">
          <a:solidFill>
            <a:schemeClr val="tx1"/>
          </a:solidFill>
          <a:latin typeface="+mn-lt"/>
          <a:ea typeface="+mn-ea"/>
          <a:cs typeface="+mn-cs"/>
        </a:defRPr>
      </a:lvl2pPr>
      <a:lvl3pPr marL="1884807" indent="-376961" algn="l" defTabSz="1507846" rtl="0" eaLnBrk="1" latinLnBrk="0" hangingPunct="1">
        <a:lnSpc>
          <a:spcPct val="90000"/>
        </a:lnSpc>
        <a:spcBef>
          <a:spcPts val="824"/>
        </a:spcBef>
        <a:buFont typeface="Arial" panose="020B0604020202020204" pitchFamily="34" charset="0"/>
        <a:buChar char="•"/>
        <a:defRPr sz="3298" kern="1200">
          <a:solidFill>
            <a:schemeClr val="tx1"/>
          </a:solidFill>
          <a:latin typeface="+mn-lt"/>
          <a:ea typeface="+mn-ea"/>
          <a:cs typeface="+mn-cs"/>
        </a:defRPr>
      </a:lvl3pPr>
      <a:lvl4pPr marL="2638730" indent="-376961" algn="l" defTabSz="1507846" rtl="0" eaLnBrk="1" latinLnBrk="0" hangingPunct="1">
        <a:lnSpc>
          <a:spcPct val="90000"/>
        </a:lnSpc>
        <a:spcBef>
          <a:spcPts val="824"/>
        </a:spcBef>
        <a:buFont typeface="Arial" panose="020B0604020202020204" pitchFamily="34" charset="0"/>
        <a:buChar char="•"/>
        <a:defRPr sz="2968" kern="1200">
          <a:solidFill>
            <a:schemeClr val="tx1"/>
          </a:solidFill>
          <a:latin typeface="+mn-lt"/>
          <a:ea typeface="+mn-ea"/>
          <a:cs typeface="+mn-cs"/>
        </a:defRPr>
      </a:lvl4pPr>
      <a:lvl5pPr marL="3392653" indent="-376961" algn="l" defTabSz="1507846" rtl="0" eaLnBrk="1" latinLnBrk="0" hangingPunct="1">
        <a:lnSpc>
          <a:spcPct val="90000"/>
        </a:lnSpc>
        <a:spcBef>
          <a:spcPts val="824"/>
        </a:spcBef>
        <a:buFont typeface="Arial" panose="020B0604020202020204" pitchFamily="34" charset="0"/>
        <a:buChar char="•"/>
        <a:defRPr sz="2968" kern="1200">
          <a:solidFill>
            <a:schemeClr val="tx1"/>
          </a:solidFill>
          <a:latin typeface="+mn-lt"/>
          <a:ea typeface="+mn-ea"/>
          <a:cs typeface="+mn-cs"/>
        </a:defRPr>
      </a:lvl5pPr>
      <a:lvl6pPr marL="4146575" indent="-376961" algn="l" defTabSz="1507846" rtl="0" eaLnBrk="1" latinLnBrk="0" hangingPunct="1">
        <a:lnSpc>
          <a:spcPct val="90000"/>
        </a:lnSpc>
        <a:spcBef>
          <a:spcPts val="824"/>
        </a:spcBef>
        <a:buFont typeface="Arial" panose="020B0604020202020204" pitchFamily="34" charset="0"/>
        <a:buChar char="•"/>
        <a:defRPr sz="2968" kern="1200">
          <a:solidFill>
            <a:schemeClr val="tx1"/>
          </a:solidFill>
          <a:latin typeface="+mn-lt"/>
          <a:ea typeface="+mn-ea"/>
          <a:cs typeface="+mn-cs"/>
        </a:defRPr>
      </a:lvl6pPr>
      <a:lvl7pPr marL="4900498" indent="-376961" algn="l" defTabSz="1507846" rtl="0" eaLnBrk="1" latinLnBrk="0" hangingPunct="1">
        <a:lnSpc>
          <a:spcPct val="90000"/>
        </a:lnSpc>
        <a:spcBef>
          <a:spcPts val="824"/>
        </a:spcBef>
        <a:buFont typeface="Arial" panose="020B0604020202020204" pitchFamily="34" charset="0"/>
        <a:buChar char="•"/>
        <a:defRPr sz="2968" kern="1200">
          <a:solidFill>
            <a:schemeClr val="tx1"/>
          </a:solidFill>
          <a:latin typeface="+mn-lt"/>
          <a:ea typeface="+mn-ea"/>
          <a:cs typeface="+mn-cs"/>
        </a:defRPr>
      </a:lvl7pPr>
      <a:lvl8pPr marL="5654421" indent="-376961" algn="l" defTabSz="1507846" rtl="0" eaLnBrk="1" latinLnBrk="0" hangingPunct="1">
        <a:lnSpc>
          <a:spcPct val="90000"/>
        </a:lnSpc>
        <a:spcBef>
          <a:spcPts val="824"/>
        </a:spcBef>
        <a:buFont typeface="Arial" panose="020B0604020202020204" pitchFamily="34" charset="0"/>
        <a:buChar char="•"/>
        <a:defRPr sz="2968" kern="1200">
          <a:solidFill>
            <a:schemeClr val="tx1"/>
          </a:solidFill>
          <a:latin typeface="+mn-lt"/>
          <a:ea typeface="+mn-ea"/>
          <a:cs typeface="+mn-cs"/>
        </a:defRPr>
      </a:lvl8pPr>
      <a:lvl9pPr marL="6408344" indent="-376961" algn="l" defTabSz="1507846" rtl="0" eaLnBrk="1" latinLnBrk="0" hangingPunct="1">
        <a:lnSpc>
          <a:spcPct val="90000"/>
        </a:lnSpc>
        <a:spcBef>
          <a:spcPts val="824"/>
        </a:spcBef>
        <a:buFont typeface="Arial" panose="020B0604020202020204" pitchFamily="34" charset="0"/>
        <a:buChar char="•"/>
        <a:defRPr sz="296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507846" rtl="0" eaLnBrk="1" latinLnBrk="0" hangingPunct="1">
        <a:defRPr sz="2968" kern="1200">
          <a:solidFill>
            <a:schemeClr val="tx1"/>
          </a:solidFill>
          <a:latin typeface="+mn-lt"/>
          <a:ea typeface="+mn-ea"/>
          <a:cs typeface="+mn-cs"/>
        </a:defRPr>
      </a:lvl1pPr>
      <a:lvl2pPr marL="753923" algn="l" defTabSz="1507846" rtl="0" eaLnBrk="1" latinLnBrk="0" hangingPunct="1">
        <a:defRPr sz="2968" kern="1200">
          <a:solidFill>
            <a:schemeClr val="tx1"/>
          </a:solidFill>
          <a:latin typeface="+mn-lt"/>
          <a:ea typeface="+mn-ea"/>
          <a:cs typeface="+mn-cs"/>
        </a:defRPr>
      </a:lvl2pPr>
      <a:lvl3pPr marL="1507846" algn="l" defTabSz="1507846" rtl="0" eaLnBrk="1" latinLnBrk="0" hangingPunct="1">
        <a:defRPr sz="2968" kern="1200">
          <a:solidFill>
            <a:schemeClr val="tx1"/>
          </a:solidFill>
          <a:latin typeface="+mn-lt"/>
          <a:ea typeface="+mn-ea"/>
          <a:cs typeface="+mn-cs"/>
        </a:defRPr>
      </a:lvl3pPr>
      <a:lvl4pPr marL="2261768" algn="l" defTabSz="1507846" rtl="0" eaLnBrk="1" latinLnBrk="0" hangingPunct="1">
        <a:defRPr sz="2968" kern="1200">
          <a:solidFill>
            <a:schemeClr val="tx1"/>
          </a:solidFill>
          <a:latin typeface="+mn-lt"/>
          <a:ea typeface="+mn-ea"/>
          <a:cs typeface="+mn-cs"/>
        </a:defRPr>
      </a:lvl4pPr>
      <a:lvl5pPr marL="3015691" algn="l" defTabSz="1507846" rtl="0" eaLnBrk="1" latinLnBrk="0" hangingPunct="1">
        <a:defRPr sz="2968" kern="1200">
          <a:solidFill>
            <a:schemeClr val="tx1"/>
          </a:solidFill>
          <a:latin typeface="+mn-lt"/>
          <a:ea typeface="+mn-ea"/>
          <a:cs typeface="+mn-cs"/>
        </a:defRPr>
      </a:lvl5pPr>
      <a:lvl6pPr marL="3769614" algn="l" defTabSz="1507846" rtl="0" eaLnBrk="1" latinLnBrk="0" hangingPunct="1">
        <a:defRPr sz="2968" kern="1200">
          <a:solidFill>
            <a:schemeClr val="tx1"/>
          </a:solidFill>
          <a:latin typeface="+mn-lt"/>
          <a:ea typeface="+mn-ea"/>
          <a:cs typeface="+mn-cs"/>
        </a:defRPr>
      </a:lvl6pPr>
      <a:lvl7pPr marL="4523537" algn="l" defTabSz="1507846" rtl="0" eaLnBrk="1" latinLnBrk="0" hangingPunct="1">
        <a:defRPr sz="2968" kern="1200">
          <a:solidFill>
            <a:schemeClr val="tx1"/>
          </a:solidFill>
          <a:latin typeface="+mn-lt"/>
          <a:ea typeface="+mn-ea"/>
          <a:cs typeface="+mn-cs"/>
        </a:defRPr>
      </a:lvl7pPr>
      <a:lvl8pPr marL="5277460" algn="l" defTabSz="1507846" rtl="0" eaLnBrk="1" latinLnBrk="0" hangingPunct="1">
        <a:defRPr sz="2968" kern="1200">
          <a:solidFill>
            <a:schemeClr val="tx1"/>
          </a:solidFill>
          <a:latin typeface="+mn-lt"/>
          <a:ea typeface="+mn-ea"/>
          <a:cs typeface="+mn-cs"/>
        </a:defRPr>
      </a:lvl8pPr>
      <a:lvl9pPr marL="6031382" algn="l" defTabSz="1507846" rtl="0" eaLnBrk="1" latinLnBrk="0" hangingPunct="1">
        <a:defRPr sz="296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82157" y="1157207"/>
            <a:ext cx="17339786" cy="221599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169795" marR="5080" indent="-1083310">
              <a:lnSpc>
                <a:spcPct val="150000"/>
              </a:lnSpc>
            </a:pPr>
            <a:r>
              <a:rPr sz="4800" spc="5" dirty="0">
                <a:latin typeface="Franklin Gothic Heavy" panose="020B0903020102020204" pitchFamily="34" charset="0"/>
              </a:rPr>
              <a:t>PROJECT TITLE GOES </a:t>
            </a:r>
            <a:r>
              <a:rPr sz="4800" dirty="0">
                <a:latin typeface="Franklin Gothic Heavy" panose="020B0903020102020204" pitchFamily="34" charset="0"/>
              </a:rPr>
              <a:t>HERE, KEEP IT </a:t>
            </a:r>
            <a:r>
              <a:rPr sz="4800" spc="5" dirty="0">
                <a:latin typeface="Franklin Gothic Heavy" panose="020B0903020102020204" pitchFamily="34" charset="0"/>
              </a:rPr>
              <a:t>SHORT </a:t>
            </a:r>
            <a:r>
              <a:rPr sz="4800" dirty="0">
                <a:latin typeface="Franklin Gothic Heavy" panose="020B0903020102020204" pitchFamily="34" charset="0"/>
              </a:rPr>
              <a:t>AND</a:t>
            </a:r>
            <a:r>
              <a:rPr sz="4800" spc="-250" dirty="0">
                <a:latin typeface="Franklin Gothic Heavy" panose="020B0903020102020204" pitchFamily="34" charset="0"/>
              </a:rPr>
              <a:t> </a:t>
            </a:r>
            <a:r>
              <a:rPr sz="4800" spc="-75" dirty="0">
                <a:latin typeface="Franklin Gothic Heavy" panose="020B0903020102020204" pitchFamily="34" charset="0"/>
              </a:rPr>
              <a:t>SWEET. </a:t>
            </a:r>
            <a:r>
              <a:rPr lang="en-US" sz="4800" spc="-75" dirty="0" smtClean="0">
                <a:latin typeface="Franklin Gothic Heavy" panose="020B0903020102020204" pitchFamily="34" charset="0"/>
              </a:rPr>
              <a:t/>
            </a:r>
            <a:br>
              <a:rPr lang="en-US" sz="4800" spc="-75" dirty="0" smtClean="0">
                <a:latin typeface="Franklin Gothic Heavy" panose="020B0903020102020204" pitchFamily="34" charset="0"/>
              </a:rPr>
            </a:br>
            <a:r>
              <a:rPr sz="4800" dirty="0" smtClean="0">
                <a:latin typeface="Franklin Gothic Heavy" panose="020B0903020102020204" pitchFamily="34" charset="0"/>
              </a:rPr>
              <a:t>NOBODY </a:t>
            </a:r>
            <a:r>
              <a:rPr sz="4800" spc="-45" dirty="0">
                <a:latin typeface="Franklin Gothic Heavy" panose="020B0903020102020204" pitchFamily="34" charset="0"/>
              </a:rPr>
              <a:t>WANTS </a:t>
            </a:r>
            <a:r>
              <a:rPr sz="4800" spc="-35" dirty="0">
                <a:latin typeface="Franklin Gothic Heavy" panose="020B0903020102020204" pitchFamily="34" charset="0"/>
              </a:rPr>
              <a:t>TO </a:t>
            </a:r>
            <a:r>
              <a:rPr sz="4800" dirty="0">
                <a:latin typeface="Franklin Gothic Heavy" panose="020B0903020102020204" pitchFamily="34" charset="0"/>
              </a:rPr>
              <a:t>READ </a:t>
            </a:r>
            <a:r>
              <a:rPr sz="4800" spc="5" dirty="0">
                <a:latin typeface="Franklin Gothic Heavy" panose="020B0903020102020204" pitchFamily="34" charset="0"/>
              </a:rPr>
              <a:t>A </a:t>
            </a:r>
            <a:r>
              <a:rPr sz="4800" spc="-65" dirty="0">
                <a:latin typeface="Franklin Gothic Heavy" panose="020B0903020102020204" pitchFamily="34" charset="0"/>
              </a:rPr>
              <a:t>REALLY </a:t>
            </a:r>
            <a:r>
              <a:rPr sz="4800" spc="5" dirty="0">
                <a:latin typeface="Franklin Gothic Heavy" panose="020B0903020102020204" pitchFamily="34" charset="0"/>
              </a:rPr>
              <a:t>LONG</a:t>
            </a:r>
            <a:r>
              <a:rPr sz="4800" spc="-325" dirty="0">
                <a:latin typeface="Franklin Gothic Heavy" panose="020B0903020102020204" pitchFamily="34" charset="0"/>
              </a:rPr>
              <a:t> </a:t>
            </a:r>
            <a:r>
              <a:rPr sz="4800" spc="5" dirty="0">
                <a:latin typeface="Franklin Gothic Heavy" panose="020B0903020102020204" pitchFamily="34" charset="0"/>
              </a:rPr>
              <a:t>TITLE.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599582" y="3505414"/>
            <a:ext cx="16962755" cy="112030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52500" marR="5080" indent="-940435">
              <a:lnSpc>
                <a:spcPct val="112000"/>
              </a:lnSpc>
              <a:tabLst>
                <a:tab pos="10943590" algn="l"/>
              </a:tabLst>
            </a:pPr>
            <a:r>
              <a:rPr sz="3250" b="1" spc="10" dirty="0">
                <a:latin typeface="Franklin Gothic Demi" panose="020B0703020102020204" pitchFamily="34" charset="0"/>
                <a:cs typeface="Arial"/>
              </a:rPr>
              <a:t>Authors: your </a:t>
            </a:r>
            <a:r>
              <a:rPr sz="3250" b="1" spc="15" dirty="0">
                <a:latin typeface="Franklin Gothic Demi" panose="020B0703020102020204" pitchFamily="34" charset="0"/>
                <a:cs typeface="Arial"/>
              </a:rPr>
              <a:t>name, </a:t>
            </a:r>
            <a:r>
              <a:rPr sz="3250" b="1" spc="10" dirty="0">
                <a:latin typeface="Franklin Gothic Demi" panose="020B0703020102020204" pitchFamily="34" charset="0"/>
                <a:cs typeface="Arial"/>
              </a:rPr>
              <a:t>faculty </a:t>
            </a:r>
            <a:r>
              <a:rPr sz="3250" b="1" spc="5" dirty="0">
                <a:latin typeface="Franklin Gothic Demi" panose="020B0703020102020204" pitchFamily="34" charset="0"/>
                <a:cs typeface="Arial"/>
              </a:rPr>
              <a:t>advisor's </a:t>
            </a:r>
            <a:r>
              <a:rPr sz="3250" b="1" spc="15" dirty="0">
                <a:latin typeface="Franklin Gothic Demi" panose="020B0703020102020204" pitchFamily="34" charset="0"/>
                <a:cs typeface="Arial"/>
              </a:rPr>
              <a:t>name, names </a:t>
            </a:r>
            <a:r>
              <a:rPr sz="3250" b="1" spc="10" dirty="0">
                <a:latin typeface="Franklin Gothic Demi" panose="020B0703020102020204" pitchFamily="34" charset="0"/>
                <a:cs typeface="Arial"/>
              </a:rPr>
              <a:t>of </a:t>
            </a:r>
            <a:r>
              <a:rPr sz="3250" b="1" spc="5" dirty="0">
                <a:latin typeface="Franklin Gothic Demi" panose="020B0703020102020204" pitchFamily="34" charset="0"/>
                <a:cs typeface="Arial"/>
              </a:rPr>
              <a:t>collaborators, </a:t>
            </a:r>
            <a:r>
              <a:rPr sz="3250" b="1" i="1" spc="10" dirty="0">
                <a:latin typeface="Franklin Gothic Demi" panose="020B0703020102020204" pitchFamily="34" charset="0"/>
                <a:cs typeface="Arial"/>
              </a:rPr>
              <a:t>department, and  institution. </a:t>
            </a:r>
            <a:r>
              <a:rPr sz="3250" b="1" spc="10" dirty="0">
                <a:latin typeface="Franklin Gothic Demi" panose="020B0703020102020204" pitchFamily="34" charset="0"/>
                <a:cs typeface="Arial"/>
              </a:rPr>
              <a:t>Don’t </a:t>
            </a:r>
            <a:r>
              <a:rPr sz="3250" b="1" spc="15" dirty="0">
                <a:latin typeface="Franklin Gothic Demi" panose="020B0703020102020204" pitchFamily="34" charset="0"/>
                <a:cs typeface="Arial"/>
              </a:rPr>
              <a:t>use hyphens </a:t>
            </a:r>
            <a:r>
              <a:rPr sz="3250" b="1" spc="10" dirty="0">
                <a:latin typeface="Franklin Gothic Demi" panose="020B0703020102020204" pitchFamily="34" charset="0"/>
                <a:cs typeface="Arial"/>
              </a:rPr>
              <a:t>to</a:t>
            </a:r>
            <a:r>
              <a:rPr sz="3250" b="1" spc="25" dirty="0">
                <a:latin typeface="Franklin Gothic Demi" panose="020B0703020102020204" pitchFamily="34" charset="0"/>
                <a:cs typeface="Arial"/>
              </a:rPr>
              <a:t> </a:t>
            </a:r>
            <a:r>
              <a:rPr sz="3250" b="1" spc="5" dirty="0">
                <a:latin typeface="Franklin Gothic Demi" panose="020B0703020102020204" pitchFamily="34" charset="0"/>
                <a:cs typeface="Arial"/>
              </a:rPr>
              <a:t>separate</a:t>
            </a:r>
            <a:r>
              <a:rPr sz="3250" b="1" spc="20" dirty="0">
                <a:latin typeface="Franklin Gothic Demi" panose="020B0703020102020204" pitchFamily="34" charset="0"/>
                <a:cs typeface="Arial"/>
              </a:rPr>
              <a:t> </a:t>
            </a:r>
            <a:r>
              <a:rPr sz="3250" b="1" spc="10" dirty="0">
                <a:latin typeface="Franklin Gothic Demi" panose="020B0703020102020204" pitchFamily="34" charset="0"/>
                <a:cs typeface="Arial"/>
              </a:rPr>
              <a:t>words</a:t>
            </a:r>
            <a:r>
              <a:rPr sz="3250" b="1" spc="10" dirty="0" smtClean="0">
                <a:latin typeface="Franklin Gothic Demi" panose="020B0703020102020204" pitchFamily="34" charset="0"/>
                <a:cs typeface="Arial"/>
              </a:rPr>
              <a:t>.</a:t>
            </a:r>
            <a:r>
              <a:rPr lang="en-US" sz="3250" b="1" spc="10" dirty="0" smtClean="0">
                <a:latin typeface="Franklin Gothic Demi" panose="020B0703020102020204" pitchFamily="34" charset="0"/>
                <a:cs typeface="Arial"/>
              </a:rPr>
              <a:t> </a:t>
            </a:r>
            <a:r>
              <a:rPr sz="3250" b="1" spc="5" dirty="0" smtClean="0">
                <a:latin typeface="Franklin Gothic Demi" panose="020B0703020102020204" pitchFamily="34" charset="0"/>
                <a:cs typeface="Arial"/>
              </a:rPr>
              <a:t>It </a:t>
            </a:r>
            <a:r>
              <a:rPr sz="3250" b="1" spc="10" dirty="0">
                <a:latin typeface="Franklin Gothic Demi" panose="020B0703020102020204" pitchFamily="34" charset="0"/>
                <a:cs typeface="Arial"/>
              </a:rPr>
              <a:t>makes </a:t>
            </a:r>
            <a:r>
              <a:rPr sz="3250" b="1" spc="5" dirty="0">
                <a:latin typeface="Franklin Gothic Demi" panose="020B0703020102020204" pitchFamily="34" charset="0"/>
                <a:cs typeface="Arial"/>
              </a:rPr>
              <a:t>it </a:t>
            </a:r>
            <a:r>
              <a:rPr sz="3250" b="1" spc="10" dirty="0">
                <a:latin typeface="Franklin Gothic Demi" panose="020B0703020102020204" pitchFamily="34" charset="0"/>
                <a:cs typeface="Arial"/>
              </a:rPr>
              <a:t>harder to</a:t>
            </a:r>
            <a:r>
              <a:rPr sz="3250" b="1" spc="-35" dirty="0">
                <a:latin typeface="Franklin Gothic Demi" panose="020B0703020102020204" pitchFamily="34" charset="0"/>
                <a:cs typeface="Arial"/>
              </a:rPr>
              <a:t> </a:t>
            </a:r>
            <a:r>
              <a:rPr sz="3250" b="1" spc="5" dirty="0">
                <a:latin typeface="Franklin Gothic Demi" panose="020B0703020102020204" pitchFamily="34" charset="0"/>
                <a:cs typeface="Arial"/>
              </a:rPr>
              <a:t>read.</a:t>
            </a:r>
            <a:endParaRPr sz="3250" dirty="0">
              <a:latin typeface="Franklin Gothic Demi" panose="020B0703020102020204" pitchFamily="34" charset="0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67357" y="9385220"/>
            <a:ext cx="7972425" cy="25619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318135">
              <a:lnSpc>
                <a:spcPct val="100000"/>
              </a:lnSpc>
            </a:pPr>
            <a:r>
              <a:rPr lang="en-US" sz="2800" b="1" spc="5" dirty="0" smtClean="0">
                <a:solidFill>
                  <a:srgbClr val="231F20"/>
                </a:solidFill>
                <a:latin typeface="Franklin Gothic Demi" panose="020B0703020102020204" pitchFamily="34" charset="0"/>
                <a:cs typeface="Arial"/>
              </a:rPr>
              <a:t>DISCUSSION</a:t>
            </a:r>
            <a:endParaRPr lang="en-US" sz="2800" dirty="0">
              <a:latin typeface="Franklin Gothic Demi" panose="020B0703020102020204" pitchFamily="34" charset="0"/>
              <a:cs typeface="Arial"/>
            </a:endParaRPr>
          </a:p>
          <a:p>
            <a:pPr marL="12700" marR="5080">
              <a:lnSpc>
                <a:spcPct val="111400"/>
              </a:lnSpc>
              <a:spcBef>
                <a:spcPts val="330"/>
              </a:spcBef>
            </a:pPr>
            <a:r>
              <a:rPr lang="en-US" sz="2450" dirty="0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Lorem ipsum </a:t>
            </a:r>
            <a:r>
              <a:rPr lang="en-US" sz="2450" spc="-5" dirty="0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dolor </a:t>
            </a:r>
            <a:r>
              <a:rPr lang="en-US" sz="2450" dirty="0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sit </a:t>
            </a:r>
            <a:r>
              <a:rPr lang="en-US" sz="2450" dirty="0" err="1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amet</a:t>
            </a:r>
            <a:r>
              <a:rPr lang="en-US" sz="2450" dirty="0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, </a:t>
            </a:r>
            <a:r>
              <a:rPr lang="en-US" sz="2450" dirty="0" err="1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consect</a:t>
            </a:r>
            <a:r>
              <a:rPr lang="en-US" sz="2450" dirty="0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  </a:t>
            </a:r>
            <a:r>
              <a:rPr lang="en-US" sz="2450" spc="-5" dirty="0" err="1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etuer</a:t>
            </a:r>
            <a:r>
              <a:rPr lang="en-US" sz="2450" spc="-5" dirty="0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 </a:t>
            </a:r>
            <a:r>
              <a:rPr lang="en-US" sz="2450" spc="-5" dirty="0" err="1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adipiscing</a:t>
            </a:r>
            <a:r>
              <a:rPr lang="en-US" sz="2450" spc="-5" dirty="0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 </a:t>
            </a:r>
            <a:r>
              <a:rPr lang="en-US" sz="2450" spc="-5" dirty="0" err="1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elit</a:t>
            </a:r>
            <a:r>
              <a:rPr lang="en-US" sz="2450" spc="-5" dirty="0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, </a:t>
            </a:r>
            <a:r>
              <a:rPr lang="en-US" sz="2450" dirty="0" err="1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sed</a:t>
            </a:r>
            <a:r>
              <a:rPr lang="en-US" sz="2450" dirty="0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 </a:t>
            </a:r>
            <a:r>
              <a:rPr lang="en-US" sz="2450" dirty="0" err="1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diam</a:t>
            </a:r>
            <a:r>
              <a:rPr lang="en-US" sz="2450" dirty="0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 </a:t>
            </a:r>
            <a:r>
              <a:rPr lang="en-US" sz="2450" spc="-5" dirty="0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non  </a:t>
            </a:r>
            <a:r>
              <a:rPr lang="en-US" sz="2450" dirty="0" err="1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ummy</a:t>
            </a:r>
            <a:r>
              <a:rPr lang="en-US" sz="2450" dirty="0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 </a:t>
            </a:r>
            <a:r>
              <a:rPr lang="en-US" sz="2450" dirty="0" err="1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nibh</a:t>
            </a:r>
            <a:r>
              <a:rPr lang="en-US" sz="2450" dirty="0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 </a:t>
            </a:r>
            <a:r>
              <a:rPr lang="en-US" sz="2450" dirty="0" err="1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euismod</a:t>
            </a:r>
            <a:r>
              <a:rPr lang="en-US" sz="2450" dirty="0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 </a:t>
            </a:r>
            <a:r>
              <a:rPr lang="en-US" sz="2450" dirty="0" err="1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tincidunt</a:t>
            </a:r>
            <a:r>
              <a:rPr lang="en-US" sz="2450" dirty="0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 </a:t>
            </a:r>
            <a:r>
              <a:rPr lang="en-US" sz="2450" spc="-5" dirty="0" err="1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ut</a:t>
            </a:r>
            <a:r>
              <a:rPr lang="en-US" sz="2450" spc="-5" dirty="0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  </a:t>
            </a:r>
            <a:r>
              <a:rPr lang="en-US" sz="2450" spc="-5" dirty="0" err="1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laoreet</a:t>
            </a:r>
            <a:r>
              <a:rPr lang="en-US" sz="2450" spc="-5" dirty="0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 </a:t>
            </a:r>
            <a:r>
              <a:rPr lang="en-US" sz="2450" spc="-5" dirty="0" err="1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dolore</a:t>
            </a:r>
            <a:r>
              <a:rPr lang="en-US" sz="2450" spc="-5" dirty="0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 </a:t>
            </a:r>
            <a:r>
              <a:rPr lang="en-US" sz="2450" spc="5" dirty="0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magna </a:t>
            </a:r>
            <a:r>
              <a:rPr lang="en-US" sz="2450" spc="-5" dirty="0" err="1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aliquam</a:t>
            </a:r>
            <a:r>
              <a:rPr lang="en-US" sz="2450" spc="-5" dirty="0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 </a:t>
            </a:r>
            <a:r>
              <a:rPr lang="en-US" sz="2450" spc="-5" dirty="0" err="1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erat</a:t>
            </a:r>
            <a:r>
              <a:rPr lang="en-US" sz="2450" spc="-5" dirty="0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  </a:t>
            </a:r>
            <a:r>
              <a:rPr lang="en-US" sz="2450" dirty="0" err="1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volutpat</a:t>
            </a:r>
            <a:r>
              <a:rPr lang="en-US" sz="2450" dirty="0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. </a:t>
            </a:r>
            <a:r>
              <a:rPr lang="en-US" sz="2450" spc="-5" dirty="0" err="1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exerci</a:t>
            </a:r>
            <a:r>
              <a:rPr lang="en-US" sz="2450" spc="-5" dirty="0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 </a:t>
            </a:r>
            <a:r>
              <a:rPr lang="en-US" sz="2450" dirty="0" err="1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tation</a:t>
            </a:r>
            <a:r>
              <a:rPr lang="en-US" sz="2450" dirty="0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 </a:t>
            </a:r>
            <a:r>
              <a:rPr lang="en-US" sz="2450" spc="-5" dirty="0" err="1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aliquip</a:t>
            </a:r>
            <a:r>
              <a:rPr lang="en-US" sz="2450" spc="-5" dirty="0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 </a:t>
            </a:r>
            <a:r>
              <a:rPr lang="en-US" sz="2450" dirty="0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ex </a:t>
            </a:r>
            <a:r>
              <a:rPr lang="en-US" sz="2450" dirty="0" err="1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er</a:t>
            </a:r>
            <a:r>
              <a:rPr lang="en-US" sz="2450" dirty="0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 sit  </a:t>
            </a:r>
            <a:r>
              <a:rPr lang="en-US" sz="2450" dirty="0" err="1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auer</a:t>
            </a:r>
            <a:r>
              <a:rPr lang="en-US" sz="2450" dirty="0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 </a:t>
            </a:r>
            <a:r>
              <a:rPr lang="en-US" sz="2450" dirty="0" err="1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sed</a:t>
            </a:r>
            <a:r>
              <a:rPr lang="en-US" sz="2450" dirty="0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 </a:t>
            </a:r>
            <a:r>
              <a:rPr lang="en-US" sz="2450" dirty="0" err="1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diam</a:t>
            </a:r>
            <a:r>
              <a:rPr lang="en-US" sz="2450" dirty="0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 non</a:t>
            </a:r>
            <a:endParaRPr lang="en-US" sz="2450" dirty="0">
              <a:latin typeface="Bookman Old Style" panose="02050604050505020204" pitchFamily="18" charset="0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067357" y="5398261"/>
            <a:ext cx="5144135" cy="341131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318135">
              <a:lnSpc>
                <a:spcPct val="100000"/>
              </a:lnSpc>
            </a:pPr>
            <a:r>
              <a:rPr sz="2800" b="1" spc="5" dirty="0">
                <a:solidFill>
                  <a:srgbClr val="231F20"/>
                </a:solidFill>
                <a:latin typeface="Franklin Gothic Demi" panose="020B0703020102020204" pitchFamily="34" charset="0"/>
                <a:cs typeface="Arial"/>
              </a:rPr>
              <a:t>PURPOSE (OR OBJECTIVES</a:t>
            </a:r>
            <a:r>
              <a:rPr sz="2800" b="1" spc="-110" dirty="0">
                <a:solidFill>
                  <a:srgbClr val="231F20"/>
                </a:solidFill>
                <a:latin typeface="Franklin Gothic Demi" panose="020B0703020102020204" pitchFamily="34" charset="0"/>
                <a:cs typeface="Arial"/>
              </a:rPr>
              <a:t> </a:t>
            </a:r>
            <a:r>
              <a:rPr sz="2800" b="1" spc="5" dirty="0">
                <a:solidFill>
                  <a:srgbClr val="231F20"/>
                </a:solidFill>
                <a:latin typeface="Franklin Gothic Demi" panose="020B0703020102020204" pitchFamily="34" charset="0"/>
                <a:cs typeface="Arial"/>
              </a:rPr>
              <a:t>OR  INTRODUCTION)</a:t>
            </a:r>
            <a:endParaRPr sz="2800" dirty="0">
              <a:latin typeface="Franklin Gothic Demi" panose="020B0703020102020204" pitchFamily="34" charset="0"/>
              <a:cs typeface="Arial"/>
            </a:endParaRPr>
          </a:p>
          <a:p>
            <a:pPr marL="12700" marR="5080">
              <a:lnSpc>
                <a:spcPct val="111400"/>
              </a:lnSpc>
              <a:spcBef>
                <a:spcPts val="330"/>
              </a:spcBef>
            </a:pPr>
            <a:r>
              <a:rPr sz="2450" dirty="0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Lorem ipsum </a:t>
            </a:r>
            <a:r>
              <a:rPr sz="2450" spc="-5" dirty="0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dolor </a:t>
            </a:r>
            <a:r>
              <a:rPr sz="2450" dirty="0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sit amet, consect  </a:t>
            </a:r>
            <a:r>
              <a:rPr sz="2450" spc="-5" dirty="0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etuer adipiscing elit, </a:t>
            </a:r>
            <a:r>
              <a:rPr sz="2450" dirty="0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sed diam </a:t>
            </a:r>
            <a:r>
              <a:rPr sz="2450" spc="-5" dirty="0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non  </a:t>
            </a:r>
            <a:r>
              <a:rPr sz="2450" dirty="0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ummy nibh euismod tincidunt </a:t>
            </a:r>
            <a:r>
              <a:rPr sz="2450" spc="-5" dirty="0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ut  laoreet dolore </a:t>
            </a:r>
            <a:r>
              <a:rPr sz="2450" spc="5" dirty="0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magna </a:t>
            </a:r>
            <a:r>
              <a:rPr sz="2450" spc="-5" dirty="0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aliquam erat  </a:t>
            </a:r>
            <a:r>
              <a:rPr sz="2450" dirty="0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volutpat. </a:t>
            </a:r>
            <a:r>
              <a:rPr sz="2450" spc="-5" dirty="0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exerci </a:t>
            </a:r>
            <a:r>
              <a:rPr sz="2450" dirty="0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tation </a:t>
            </a:r>
            <a:r>
              <a:rPr sz="2450" spc="-5" dirty="0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aliquip </a:t>
            </a:r>
            <a:r>
              <a:rPr sz="2450" dirty="0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ex </a:t>
            </a:r>
            <a:r>
              <a:rPr sz="2450" dirty="0" err="1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er</a:t>
            </a:r>
            <a:r>
              <a:rPr sz="2450" dirty="0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 </a:t>
            </a:r>
            <a:r>
              <a:rPr sz="2450" dirty="0" smtClean="0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sit</a:t>
            </a:r>
            <a:endParaRPr sz="2450" dirty="0">
              <a:latin typeface="Bookman Old Style" panose="02050604050505020204" pitchFamily="18" charset="0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3920523" y="5397984"/>
            <a:ext cx="5144135" cy="33989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318135">
              <a:lnSpc>
                <a:spcPct val="100000"/>
              </a:lnSpc>
            </a:pPr>
            <a:r>
              <a:rPr lang="en-US" sz="2800" b="1" spc="5" dirty="0" smtClean="0">
                <a:solidFill>
                  <a:srgbClr val="231F20"/>
                </a:solidFill>
                <a:latin typeface="Franklin Gothic Demi" panose="020B0703020102020204" pitchFamily="34" charset="0"/>
                <a:cs typeface="Arial"/>
              </a:rPr>
              <a:t>RESULTS OR FINDINGS</a:t>
            </a:r>
            <a:endParaRPr lang="en-US" sz="2800" dirty="0">
              <a:latin typeface="Franklin Gothic Demi" panose="020B0703020102020204" pitchFamily="34" charset="0"/>
              <a:cs typeface="Arial"/>
            </a:endParaRPr>
          </a:p>
          <a:p>
            <a:pPr marL="12700" marR="5080">
              <a:lnSpc>
                <a:spcPct val="111400"/>
              </a:lnSpc>
              <a:spcBef>
                <a:spcPts val="330"/>
              </a:spcBef>
            </a:pPr>
            <a:r>
              <a:rPr lang="en-US" sz="2450" dirty="0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Lorem ipsum </a:t>
            </a:r>
            <a:r>
              <a:rPr lang="en-US" sz="2450" spc="-5" dirty="0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dolor </a:t>
            </a:r>
            <a:r>
              <a:rPr lang="en-US" sz="2450" dirty="0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sit </a:t>
            </a:r>
            <a:r>
              <a:rPr lang="en-US" sz="2450" dirty="0" err="1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amet</a:t>
            </a:r>
            <a:r>
              <a:rPr lang="en-US" sz="2450" dirty="0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, </a:t>
            </a:r>
            <a:r>
              <a:rPr lang="en-US" sz="2450" dirty="0" err="1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consect</a:t>
            </a:r>
            <a:r>
              <a:rPr lang="en-US" sz="2450" dirty="0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  </a:t>
            </a:r>
            <a:r>
              <a:rPr lang="en-US" sz="2450" spc="-5" dirty="0" err="1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etuer</a:t>
            </a:r>
            <a:r>
              <a:rPr lang="en-US" sz="2450" spc="-5" dirty="0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 </a:t>
            </a:r>
            <a:r>
              <a:rPr lang="en-US" sz="2450" spc="-5" dirty="0" err="1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adipiscing</a:t>
            </a:r>
            <a:r>
              <a:rPr lang="en-US" sz="2450" spc="-5" dirty="0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 </a:t>
            </a:r>
            <a:r>
              <a:rPr lang="en-US" sz="2450" spc="-5" dirty="0" err="1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elit</a:t>
            </a:r>
            <a:r>
              <a:rPr lang="en-US" sz="2450" spc="-5" dirty="0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, </a:t>
            </a:r>
            <a:r>
              <a:rPr lang="en-US" sz="2450" dirty="0" err="1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sed</a:t>
            </a:r>
            <a:r>
              <a:rPr lang="en-US" sz="2450" dirty="0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 </a:t>
            </a:r>
            <a:r>
              <a:rPr lang="en-US" sz="2450" dirty="0" err="1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diam</a:t>
            </a:r>
            <a:r>
              <a:rPr lang="en-US" sz="2450" dirty="0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 </a:t>
            </a:r>
            <a:r>
              <a:rPr lang="en-US" sz="2450" spc="-5" dirty="0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non  </a:t>
            </a:r>
            <a:r>
              <a:rPr lang="en-US" sz="2450" dirty="0" err="1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ummy</a:t>
            </a:r>
            <a:r>
              <a:rPr lang="en-US" sz="2450" dirty="0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 </a:t>
            </a:r>
            <a:r>
              <a:rPr lang="en-US" sz="2450" dirty="0" err="1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nibh</a:t>
            </a:r>
            <a:r>
              <a:rPr lang="en-US" sz="2450" dirty="0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 </a:t>
            </a:r>
            <a:r>
              <a:rPr lang="en-US" sz="2450" dirty="0" err="1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euismod</a:t>
            </a:r>
            <a:r>
              <a:rPr lang="en-US" sz="2450" dirty="0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 </a:t>
            </a:r>
            <a:r>
              <a:rPr lang="en-US" sz="2450" dirty="0" err="1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tincidunt</a:t>
            </a:r>
            <a:r>
              <a:rPr lang="en-US" sz="2450" dirty="0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 </a:t>
            </a:r>
            <a:r>
              <a:rPr lang="en-US" sz="2450" spc="-5" dirty="0" err="1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ut</a:t>
            </a:r>
            <a:r>
              <a:rPr lang="en-US" sz="2450" spc="-5" dirty="0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  </a:t>
            </a:r>
            <a:r>
              <a:rPr lang="en-US" sz="2450" spc="-5" dirty="0" err="1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laoreet</a:t>
            </a:r>
            <a:r>
              <a:rPr lang="en-US" sz="2450" spc="-5" dirty="0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 </a:t>
            </a:r>
            <a:r>
              <a:rPr lang="en-US" sz="2450" spc="-5" dirty="0" err="1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dolore</a:t>
            </a:r>
            <a:r>
              <a:rPr lang="en-US" sz="2450" spc="-5" dirty="0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 </a:t>
            </a:r>
            <a:r>
              <a:rPr lang="en-US" sz="2450" spc="5" dirty="0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magna </a:t>
            </a:r>
            <a:r>
              <a:rPr lang="en-US" sz="2450" spc="-5" dirty="0" err="1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aliquam</a:t>
            </a:r>
            <a:r>
              <a:rPr lang="en-US" sz="2450" spc="-5" dirty="0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 </a:t>
            </a:r>
            <a:r>
              <a:rPr lang="en-US" sz="2450" spc="-5" dirty="0" err="1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erat</a:t>
            </a:r>
            <a:r>
              <a:rPr lang="en-US" sz="2450" spc="-5" dirty="0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  </a:t>
            </a:r>
            <a:r>
              <a:rPr lang="en-US" sz="2450" dirty="0" err="1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volutpat</a:t>
            </a:r>
            <a:r>
              <a:rPr lang="en-US" sz="2450" dirty="0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. </a:t>
            </a:r>
            <a:r>
              <a:rPr lang="en-US" sz="2450" spc="-5" dirty="0" err="1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exerci</a:t>
            </a:r>
            <a:r>
              <a:rPr lang="en-US" sz="2450" spc="-5" dirty="0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 </a:t>
            </a:r>
            <a:r>
              <a:rPr lang="en-US" sz="2450" dirty="0" err="1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tation</a:t>
            </a:r>
            <a:r>
              <a:rPr lang="en-US" sz="2450" dirty="0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 </a:t>
            </a:r>
            <a:r>
              <a:rPr lang="en-US" sz="2450" spc="-5" dirty="0" err="1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aliquip</a:t>
            </a:r>
            <a:r>
              <a:rPr lang="en-US" sz="2450" spc="-5" dirty="0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 </a:t>
            </a:r>
            <a:r>
              <a:rPr lang="en-US" sz="2450" dirty="0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ex </a:t>
            </a:r>
            <a:r>
              <a:rPr lang="en-US" sz="2450" dirty="0" err="1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er</a:t>
            </a:r>
            <a:r>
              <a:rPr lang="en-US" sz="2450" dirty="0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 sit  </a:t>
            </a:r>
            <a:r>
              <a:rPr lang="en-US" sz="2450" dirty="0" err="1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auer</a:t>
            </a:r>
            <a:r>
              <a:rPr lang="en-US" sz="2450" dirty="0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 </a:t>
            </a:r>
            <a:r>
              <a:rPr lang="en-US" sz="2450" dirty="0" err="1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sed</a:t>
            </a:r>
            <a:r>
              <a:rPr lang="en-US" sz="2450" dirty="0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 </a:t>
            </a:r>
            <a:r>
              <a:rPr lang="en-US" sz="2450" dirty="0" err="1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diam</a:t>
            </a:r>
            <a:r>
              <a:rPr lang="en-US" sz="2450" dirty="0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 non</a:t>
            </a:r>
            <a:endParaRPr lang="en-US" sz="2450" dirty="0">
              <a:latin typeface="Bookman Old Style" panose="02050604050505020204" pitchFamily="18" charset="0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104831" y="5397359"/>
            <a:ext cx="5681345" cy="29804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318135">
              <a:lnSpc>
                <a:spcPct val="100000"/>
              </a:lnSpc>
            </a:pPr>
            <a:r>
              <a:rPr lang="en-US" sz="2800" b="1" spc="5" dirty="0" smtClean="0">
                <a:solidFill>
                  <a:srgbClr val="231F20"/>
                </a:solidFill>
                <a:latin typeface="Franklin Gothic Demi" panose="020B0703020102020204" pitchFamily="34" charset="0"/>
                <a:cs typeface="Arial"/>
              </a:rPr>
              <a:t>METHODS</a:t>
            </a:r>
            <a:endParaRPr lang="en-US" sz="2800" dirty="0">
              <a:latin typeface="Franklin Gothic Demi" panose="020B0703020102020204" pitchFamily="34" charset="0"/>
              <a:cs typeface="Arial"/>
            </a:endParaRPr>
          </a:p>
          <a:p>
            <a:pPr marL="12700" marR="5080">
              <a:lnSpc>
                <a:spcPct val="111400"/>
              </a:lnSpc>
              <a:spcBef>
                <a:spcPts val="330"/>
              </a:spcBef>
            </a:pPr>
            <a:r>
              <a:rPr lang="en-US" sz="2450" dirty="0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Lorem ipsum </a:t>
            </a:r>
            <a:r>
              <a:rPr lang="en-US" sz="2450" spc="-5" dirty="0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dolor </a:t>
            </a:r>
            <a:r>
              <a:rPr lang="en-US" sz="2450" dirty="0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sit </a:t>
            </a:r>
            <a:r>
              <a:rPr lang="en-US" sz="2450" dirty="0" err="1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amet</a:t>
            </a:r>
            <a:r>
              <a:rPr lang="en-US" sz="2450" dirty="0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, </a:t>
            </a:r>
            <a:r>
              <a:rPr lang="en-US" sz="2450" dirty="0" err="1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consect</a:t>
            </a:r>
            <a:r>
              <a:rPr lang="en-US" sz="2450" dirty="0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  </a:t>
            </a:r>
            <a:r>
              <a:rPr lang="en-US" sz="2450" spc="-5" dirty="0" err="1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etuer</a:t>
            </a:r>
            <a:r>
              <a:rPr lang="en-US" sz="2450" spc="-5" dirty="0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 </a:t>
            </a:r>
            <a:r>
              <a:rPr lang="en-US" sz="2450" spc="-5" dirty="0" err="1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adipiscing</a:t>
            </a:r>
            <a:r>
              <a:rPr lang="en-US" sz="2450" spc="-5" dirty="0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 </a:t>
            </a:r>
            <a:r>
              <a:rPr lang="en-US" sz="2450" spc="-5" dirty="0" err="1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elit</a:t>
            </a:r>
            <a:r>
              <a:rPr lang="en-US" sz="2450" spc="-5" dirty="0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, </a:t>
            </a:r>
            <a:r>
              <a:rPr lang="en-US" sz="2450" dirty="0" err="1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sed</a:t>
            </a:r>
            <a:r>
              <a:rPr lang="en-US" sz="2450" dirty="0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 </a:t>
            </a:r>
            <a:r>
              <a:rPr lang="en-US" sz="2450" dirty="0" err="1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diam</a:t>
            </a:r>
            <a:r>
              <a:rPr lang="en-US" sz="2450" dirty="0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 </a:t>
            </a:r>
            <a:r>
              <a:rPr lang="en-US" sz="2450" spc="-5" dirty="0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non  </a:t>
            </a:r>
            <a:r>
              <a:rPr lang="en-US" sz="2450" dirty="0" err="1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ummy</a:t>
            </a:r>
            <a:r>
              <a:rPr lang="en-US" sz="2450" dirty="0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 </a:t>
            </a:r>
            <a:r>
              <a:rPr lang="en-US" sz="2450" dirty="0" err="1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nibh</a:t>
            </a:r>
            <a:r>
              <a:rPr lang="en-US" sz="2450" dirty="0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 </a:t>
            </a:r>
            <a:r>
              <a:rPr lang="en-US" sz="2450" dirty="0" err="1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euismod</a:t>
            </a:r>
            <a:r>
              <a:rPr lang="en-US" sz="2450" dirty="0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 </a:t>
            </a:r>
            <a:r>
              <a:rPr lang="en-US" sz="2450" dirty="0" err="1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tincidunt</a:t>
            </a:r>
            <a:r>
              <a:rPr lang="en-US" sz="2450" dirty="0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 </a:t>
            </a:r>
            <a:r>
              <a:rPr lang="en-US" sz="2450" spc="-5" dirty="0" err="1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ut</a:t>
            </a:r>
            <a:r>
              <a:rPr lang="en-US" sz="2450" spc="-5" dirty="0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  </a:t>
            </a:r>
            <a:r>
              <a:rPr lang="en-US" sz="2450" spc="-5" dirty="0" err="1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laoreet</a:t>
            </a:r>
            <a:r>
              <a:rPr lang="en-US" sz="2450" spc="-5" dirty="0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 </a:t>
            </a:r>
            <a:r>
              <a:rPr lang="en-US" sz="2450" spc="-5" dirty="0" err="1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dolore</a:t>
            </a:r>
            <a:r>
              <a:rPr lang="en-US" sz="2450" spc="-5" dirty="0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 </a:t>
            </a:r>
            <a:r>
              <a:rPr lang="en-US" sz="2450" spc="5" dirty="0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magna </a:t>
            </a:r>
            <a:r>
              <a:rPr lang="en-US" sz="2450" spc="-5" dirty="0" err="1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aliquam</a:t>
            </a:r>
            <a:r>
              <a:rPr lang="en-US" sz="2450" spc="-5" dirty="0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 </a:t>
            </a:r>
            <a:r>
              <a:rPr lang="en-US" sz="2450" spc="-5" dirty="0" err="1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erat</a:t>
            </a:r>
            <a:r>
              <a:rPr lang="en-US" sz="2450" spc="-5" dirty="0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  </a:t>
            </a:r>
            <a:r>
              <a:rPr lang="en-US" sz="2450" dirty="0" err="1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volutpat</a:t>
            </a:r>
            <a:r>
              <a:rPr lang="en-US" sz="2450" dirty="0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. </a:t>
            </a:r>
            <a:r>
              <a:rPr lang="en-US" sz="2450" spc="-5" dirty="0" err="1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exerci</a:t>
            </a:r>
            <a:r>
              <a:rPr lang="en-US" sz="2450" spc="-5" dirty="0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 </a:t>
            </a:r>
            <a:r>
              <a:rPr lang="en-US" sz="2450" dirty="0" err="1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tation</a:t>
            </a:r>
            <a:r>
              <a:rPr lang="en-US" sz="2450" dirty="0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 </a:t>
            </a:r>
            <a:r>
              <a:rPr lang="en-US" sz="2450" spc="-5" dirty="0" err="1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aliquip</a:t>
            </a:r>
            <a:r>
              <a:rPr lang="en-US" sz="2450" spc="-5" dirty="0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 </a:t>
            </a:r>
            <a:r>
              <a:rPr lang="en-US" sz="2450" dirty="0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ex </a:t>
            </a:r>
            <a:r>
              <a:rPr lang="en-US" sz="2450" dirty="0" err="1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er</a:t>
            </a:r>
            <a:r>
              <a:rPr lang="en-US" sz="2450" dirty="0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 sit  </a:t>
            </a:r>
            <a:r>
              <a:rPr lang="en-US" sz="2450" dirty="0" err="1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auer</a:t>
            </a:r>
            <a:r>
              <a:rPr lang="en-US" sz="2450" dirty="0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 </a:t>
            </a:r>
            <a:r>
              <a:rPr lang="en-US" sz="2450" dirty="0" err="1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sed</a:t>
            </a:r>
            <a:r>
              <a:rPr lang="en-US" sz="2450" dirty="0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 </a:t>
            </a:r>
            <a:r>
              <a:rPr lang="en-US" sz="2450" dirty="0" err="1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diam</a:t>
            </a:r>
            <a:r>
              <a:rPr lang="en-US" sz="2450" dirty="0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 non</a:t>
            </a:r>
            <a:endParaRPr lang="en-US" sz="2450" dirty="0">
              <a:latin typeface="Bookman Old Style" panose="02050604050505020204" pitchFamily="18" charset="0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0862799" y="9368544"/>
            <a:ext cx="7972425" cy="25619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318135">
              <a:lnSpc>
                <a:spcPct val="100000"/>
              </a:lnSpc>
            </a:pPr>
            <a:r>
              <a:rPr lang="en-US" sz="2800" b="1" spc="5" dirty="0" smtClean="0">
                <a:solidFill>
                  <a:srgbClr val="231F20"/>
                </a:solidFill>
                <a:latin typeface="Franklin Gothic Demi" panose="020B0703020102020204" pitchFamily="34" charset="0"/>
                <a:cs typeface="Arial"/>
              </a:rPr>
              <a:t>SUMMARY/CONCLUSIONS</a:t>
            </a:r>
            <a:endParaRPr lang="en-US" sz="2800" dirty="0">
              <a:latin typeface="Franklin Gothic Demi" panose="020B0703020102020204" pitchFamily="34" charset="0"/>
              <a:cs typeface="Arial"/>
            </a:endParaRPr>
          </a:p>
          <a:p>
            <a:pPr marL="12700" marR="5080">
              <a:lnSpc>
                <a:spcPct val="111400"/>
              </a:lnSpc>
              <a:spcBef>
                <a:spcPts val="330"/>
              </a:spcBef>
            </a:pPr>
            <a:r>
              <a:rPr lang="en-US" sz="2450" dirty="0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Lorem ipsum </a:t>
            </a:r>
            <a:r>
              <a:rPr lang="en-US" sz="2450" spc="-5" dirty="0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dolor </a:t>
            </a:r>
            <a:r>
              <a:rPr lang="en-US" sz="2450" dirty="0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sit </a:t>
            </a:r>
            <a:r>
              <a:rPr lang="en-US" sz="2450" dirty="0" err="1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amet</a:t>
            </a:r>
            <a:r>
              <a:rPr lang="en-US" sz="2450" dirty="0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, </a:t>
            </a:r>
            <a:r>
              <a:rPr lang="en-US" sz="2450" dirty="0" err="1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consect</a:t>
            </a:r>
            <a:r>
              <a:rPr lang="en-US" sz="2450" dirty="0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  </a:t>
            </a:r>
            <a:r>
              <a:rPr lang="en-US" sz="2450" spc="-5" dirty="0" err="1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etuer</a:t>
            </a:r>
            <a:r>
              <a:rPr lang="en-US" sz="2450" spc="-5" dirty="0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 </a:t>
            </a:r>
            <a:r>
              <a:rPr lang="en-US" sz="2450" spc="-5" dirty="0" err="1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adipiscing</a:t>
            </a:r>
            <a:r>
              <a:rPr lang="en-US" sz="2450" spc="-5" dirty="0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 </a:t>
            </a:r>
            <a:r>
              <a:rPr lang="en-US" sz="2450" spc="-5" dirty="0" err="1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elit</a:t>
            </a:r>
            <a:r>
              <a:rPr lang="en-US" sz="2450" spc="-5" dirty="0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, </a:t>
            </a:r>
            <a:r>
              <a:rPr lang="en-US" sz="2450" dirty="0" err="1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sed</a:t>
            </a:r>
            <a:r>
              <a:rPr lang="en-US" sz="2450" dirty="0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 </a:t>
            </a:r>
            <a:r>
              <a:rPr lang="en-US" sz="2450" dirty="0" err="1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diam</a:t>
            </a:r>
            <a:r>
              <a:rPr lang="en-US" sz="2450" dirty="0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 </a:t>
            </a:r>
            <a:r>
              <a:rPr lang="en-US" sz="2450" spc="-5" dirty="0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non  </a:t>
            </a:r>
            <a:r>
              <a:rPr lang="en-US" sz="2450" dirty="0" err="1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ummy</a:t>
            </a:r>
            <a:r>
              <a:rPr lang="en-US" sz="2450" dirty="0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 </a:t>
            </a:r>
            <a:r>
              <a:rPr lang="en-US" sz="2450" dirty="0" err="1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nibh</a:t>
            </a:r>
            <a:r>
              <a:rPr lang="en-US" sz="2450" dirty="0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 </a:t>
            </a:r>
            <a:r>
              <a:rPr lang="en-US" sz="2450" dirty="0" err="1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euismod</a:t>
            </a:r>
            <a:r>
              <a:rPr lang="en-US" sz="2450" dirty="0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 </a:t>
            </a:r>
            <a:r>
              <a:rPr lang="en-US" sz="2450" dirty="0" err="1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tincidunt</a:t>
            </a:r>
            <a:r>
              <a:rPr lang="en-US" sz="2450" dirty="0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 </a:t>
            </a:r>
            <a:r>
              <a:rPr lang="en-US" sz="2450" spc="-5" dirty="0" err="1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ut</a:t>
            </a:r>
            <a:r>
              <a:rPr lang="en-US" sz="2450" spc="-5" dirty="0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  </a:t>
            </a:r>
            <a:r>
              <a:rPr lang="en-US" sz="2450" spc="-5" dirty="0" err="1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laoreet</a:t>
            </a:r>
            <a:r>
              <a:rPr lang="en-US" sz="2450" spc="-5" dirty="0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 </a:t>
            </a:r>
            <a:r>
              <a:rPr lang="en-US" sz="2450" spc="-5" dirty="0" err="1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dolore</a:t>
            </a:r>
            <a:r>
              <a:rPr lang="en-US" sz="2450" spc="-5" dirty="0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 </a:t>
            </a:r>
            <a:r>
              <a:rPr lang="en-US" sz="2450" spc="5" dirty="0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magna </a:t>
            </a:r>
            <a:r>
              <a:rPr lang="en-US" sz="2450" spc="-5" dirty="0" err="1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aliquam</a:t>
            </a:r>
            <a:r>
              <a:rPr lang="en-US" sz="2450" spc="-5" dirty="0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 </a:t>
            </a:r>
            <a:r>
              <a:rPr lang="en-US" sz="2450" spc="-5" dirty="0" err="1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erat</a:t>
            </a:r>
            <a:r>
              <a:rPr lang="en-US" sz="2450" spc="-5" dirty="0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  </a:t>
            </a:r>
            <a:r>
              <a:rPr lang="en-US" sz="2450" dirty="0" err="1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volutpat</a:t>
            </a:r>
            <a:r>
              <a:rPr lang="en-US" sz="2450" dirty="0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. </a:t>
            </a:r>
            <a:r>
              <a:rPr lang="en-US" sz="2450" spc="-5" dirty="0" err="1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exerci</a:t>
            </a:r>
            <a:r>
              <a:rPr lang="en-US" sz="2450" spc="-5" dirty="0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 </a:t>
            </a:r>
            <a:r>
              <a:rPr lang="en-US" sz="2450" dirty="0" err="1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tation</a:t>
            </a:r>
            <a:r>
              <a:rPr lang="en-US" sz="2450" dirty="0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 </a:t>
            </a:r>
            <a:r>
              <a:rPr lang="en-US" sz="2450" spc="-5" dirty="0" err="1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aliquip</a:t>
            </a:r>
            <a:r>
              <a:rPr lang="en-US" sz="2450" spc="-5" dirty="0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 </a:t>
            </a:r>
            <a:r>
              <a:rPr lang="en-US" sz="2450" dirty="0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ex </a:t>
            </a:r>
            <a:r>
              <a:rPr lang="en-US" sz="2450" dirty="0" err="1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er</a:t>
            </a:r>
            <a:r>
              <a:rPr lang="en-US" sz="2450" dirty="0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 sit  </a:t>
            </a:r>
            <a:r>
              <a:rPr lang="en-US" sz="2450" dirty="0" err="1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auer</a:t>
            </a:r>
            <a:r>
              <a:rPr lang="en-US" sz="2450" dirty="0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 </a:t>
            </a:r>
            <a:r>
              <a:rPr lang="en-US" sz="2450" dirty="0" err="1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sed</a:t>
            </a:r>
            <a:r>
              <a:rPr lang="en-US" sz="2450" dirty="0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 </a:t>
            </a:r>
            <a:r>
              <a:rPr lang="en-US" sz="2450" dirty="0" err="1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diam</a:t>
            </a:r>
            <a:r>
              <a:rPr lang="en-US" sz="2450" dirty="0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 non</a:t>
            </a:r>
            <a:endParaRPr lang="en-US" sz="2450" dirty="0">
              <a:latin typeface="Bookman Old Style" panose="02050604050505020204" pitchFamily="18" charset="0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104506" y="13599458"/>
            <a:ext cx="14980919" cy="37702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  <a:tabLst>
                <a:tab pos="3792854" algn="l"/>
              </a:tabLst>
            </a:pPr>
            <a:r>
              <a:rPr sz="2450" b="1" dirty="0">
                <a:solidFill>
                  <a:srgbClr val="231F20"/>
                </a:solidFill>
                <a:latin typeface="Franklin Gothic Demi" panose="020B0703020102020204" pitchFamily="34" charset="0"/>
                <a:cs typeface="Arial"/>
              </a:rPr>
              <a:t>ACKNOWLEDGEMENTS</a:t>
            </a:r>
            <a:r>
              <a:rPr sz="2450" b="1" dirty="0">
                <a:solidFill>
                  <a:srgbClr val="231F20"/>
                </a:solidFill>
                <a:latin typeface="Arial"/>
                <a:cs typeface="Arial"/>
              </a:rPr>
              <a:t>	</a:t>
            </a:r>
            <a:r>
              <a:rPr sz="2450" i="1" spc="-5" dirty="0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include </a:t>
            </a:r>
            <a:r>
              <a:rPr sz="2450" i="1" dirty="0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any sources of funding you </a:t>
            </a:r>
            <a:r>
              <a:rPr sz="2450" i="1" dirty="0" smtClean="0">
                <a:solidFill>
                  <a:srgbClr val="231F20"/>
                </a:solidFill>
                <a:latin typeface="Bookman Old Style" panose="02050604050505020204" pitchFamily="18" charset="0"/>
                <a:cs typeface="Arial"/>
              </a:rPr>
              <a:t>received.</a:t>
            </a:r>
            <a:endParaRPr lang="en-US" sz="2450" i="1" dirty="0" smtClean="0">
              <a:solidFill>
                <a:srgbClr val="231F20"/>
              </a:solidFill>
              <a:latin typeface="Bookman Old Style" panose="02050604050505020204" pitchFamily="18" charset="0"/>
              <a:cs typeface="Arial"/>
            </a:endParaRPr>
          </a:p>
        </p:txBody>
      </p:sp>
      <p:sp>
        <p:nvSpPr>
          <p:cNvPr id="68" name="object 68"/>
          <p:cNvSpPr/>
          <p:nvPr/>
        </p:nvSpPr>
        <p:spPr>
          <a:xfrm>
            <a:off x="0" y="21151"/>
            <a:ext cx="20104099" cy="81325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pic>
        <p:nvPicPr>
          <p:cNvPr id="69" name="Picture 6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98803" y="13419749"/>
            <a:ext cx="5865855" cy="111760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</TotalTime>
  <Words>234</Words>
  <Application>Microsoft Office PowerPoint</Application>
  <PresentationFormat>Custom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Bookman Old Style</vt:lpstr>
      <vt:lpstr>Calibri</vt:lpstr>
      <vt:lpstr>Calibri Light</vt:lpstr>
      <vt:lpstr>Franklin Gothic Demi</vt:lpstr>
      <vt:lpstr>Franklin Gothic Heavy</vt:lpstr>
      <vt:lpstr>Office Theme</vt:lpstr>
      <vt:lpstr>PROJECT TITLE GOES HERE, KEEP IT SHORT AND SWEET.  NOBODY WANTS TO READ A REALLY LONG TITLE.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P&amp;A-40x30_POSTER</dc:title>
  <dc:creator>Leanne</dc:creator>
  <cp:lastModifiedBy>L Yanabu</cp:lastModifiedBy>
  <cp:revision>4</cp:revision>
  <dcterms:created xsi:type="dcterms:W3CDTF">2017-03-28T21:42:07Z</dcterms:created>
  <dcterms:modified xsi:type="dcterms:W3CDTF">2019-05-06T21:07:28Z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2017-03-21T00:00:00Z</vt:filetime>
  </property>
  <property fmtid="{D5CDD505-2E9C-101B-9397-08002B2CF9AE}" pid="3" name="Creator">
    <vt:lpwstr>Adobe Illustrator CC 2017 (Macintosh)</vt:lpwstr>
  </property>
  <property fmtid="{D5CDD505-2E9C-101B-9397-08002B2CF9AE}" pid="4" name="LastSaved">
    <vt:filetime>2017-03-28T00:00:00Z</vt:filetime>
  </property>
</Properties>
</file>